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8" r:id="rId4"/>
    <p:sldId id="264" r:id="rId5"/>
    <p:sldId id="265" r:id="rId6"/>
    <p:sldId id="269" r:id="rId7"/>
    <p:sldId id="267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46493F1-9EE3-4CF4-8804-8845CA4A13B7}">
          <p14:sldIdLst>
            <p14:sldId id="261"/>
          </p14:sldIdLst>
        </p14:section>
        <p14:section name="Раздел без заголовка" id="{9D690A71-A047-4C56-B0C0-E41F6D37D5D5}">
          <p14:sldIdLst>
            <p14:sldId id="262"/>
            <p14:sldId id="268"/>
          </p14:sldIdLst>
        </p14:section>
        <p14:section name="Раздел без заголовка" id="{892395A3-C7F8-4E77-93F0-4DA7E72DBCD3}">
          <p14:sldIdLst>
            <p14:sldId id="264"/>
            <p14:sldId id="265"/>
            <p14:sldId id="269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3BD"/>
    <a:srgbClr val="FF9900"/>
    <a:srgbClr val="FF0066"/>
    <a:srgbClr val="FF33CC"/>
    <a:srgbClr val="CC3300"/>
    <a:srgbClr val="FF6600"/>
    <a:srgbClr val="009999"/>
    <a:srgbClr val="9933FF"/>
    <a:srgbClr val="0A9CF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579" y="1588878"/>
            <a:ext cx="1260000" cy="12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75180" y="1580518"/>
            <a:ext cx="1260000" cy="126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42</a:t>
            </a:r>
            <a:endParaRPr lang="ru-RU" sz="72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39912" y="4108878"/>
            <a:ext cx="1260000" cy="1260000"/>
          </a:xfrm>
          <a:prstGeom prst="rect">
            <a:avLst/>
          </a:prstGeom>
          <a:solidFill>
            <a:srgbClr val="0B13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5364386"/>
            <a:ext cx="1260000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8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2825111"/>
            <a:ext cx="1260000" cy="126000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25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1" grpId="0" animBg="1"/>
      <p:bldP spid="12" grpId="0" animBg="1"/>
      <p:bldP spid="13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81</a:t>
            </a:r>
            <a:endParaRPr lang="ru-RU" sz="7200" b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832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5" grpId="0" animBg="1"/>
      <p:bldP spid="18" grpId="0" animBg="1"/>
      <p:bldP spid="19" grpId="0" animBg="1"/>
      <p:bldP spid="2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30</a:t>
            </a:r>
            <a:endParaRPr lang="ru-RU" sz="7200" b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29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8" grpId="0" animBg="1"/>
      <p:bldP spid="19" grpId="0" animBg="1"/>
      <p:bldP spid="20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6</a:t>
            </a:r>
            <a:endParaRPr lang="ru-RU" sz="7200" b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0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21</a:t>
            </a:r>
            <a:endParaRPr lang="ru-RU" sz="7200" b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568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15</a:t>
            </a:r>
            <a:endParaRPr lang="ru-RU" sz="7200" b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009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24</a:t>
            </a:r>
            <a:endParaRPr lang="ru-RU" sz="7200" b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11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54</a:t>
            </a:r>
            <a:endParaRPr lang="ru-RU" sz="7200" b="1" dirty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646437">
            <a:off x="94372" y="3109229"/>
            <a:ext cx="3676819" cy="13150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Молодец!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526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579" y="1588878"/>
            <a:ext cx="1260000" cy="12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>
                <a:latin typeface="+mj-lt"/>
              </a:rPr>
              <a:t>3</a:t>
            </a:r>
            <a:r>
              <a:rPr lang="ru-RU" sz="7200" b="1" dirty="0" smtClean="0">
                <a:latin typeface="+mj-lt"/>
              </a:rPr>
              <a:t>2</a:t>
            </a:r>
            <a:endParaRPr lang="ru-RU" sz="72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39912" y="4108878"/>
            <a:ext cx="1260000" cy="1260000"/>
          </a:xfrm>
          <a:prstGeom prst="rect">
            <a:avLst/>
          </a:prstGeom>
          <a:solidFill>
            <a:srgbClr val="0B13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5364386"/>
            <a:ext cx="1260000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8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2825111"/>
            <a:ext cx="1260000" cy="126000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431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1" grpId="0" animBg="1"/>
      <p:bldP spid="12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579" y="1588878"/>
            <a:ext cx="1260000" cy="12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40</a:t>
            </a:r>
            <a:endParaRPr lang="ru-RU" sz="72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39912" y="4108878"/>
            <a:ext cx="1260000" cy="1260000"/>
          </a:xfrm>
          <a:prstGeom prst="rect">
            <a:avLst/>
          </a:prstGeom>
          <a:solidFill>
            <a:srgbClr val="0B13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2825111"/>
            <a:ext cx="1260000" cy="126000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492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1" grpId="0" animBg="1"/>
      <p:bldP spid="12" grpId="0" animBg="1"/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579" y="1588878"/>
            <a:ext cx="1260000" cy="12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>
                <a:latin typeface="+mj-lt"/>
              </a:rPr>
              <a:t>2</a:t>
            </a:r>
            <a:r>
              <a:rPr lang="ru-RU" sz="7200" b="1" dirty="0" smtClean="0">
                <a:latin typeface="+mj-lt"/>
              </a:rPr>
              <a:t>0</a:t>
            </a:r>
            <a:endParaRPr lang="ru-RU" sz="72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2825111"/>
            <a:ext cx="1260000" cy="126000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90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11" grpId="0" animBg="1"/>
      <p:bldP spid="12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27</a:t>
            </a:r>
            <a:endParaRPr lang="ru-RU" sz="72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2825111"/>
            <a:ext cx="1260000" cy="126000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55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2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63</a:t>
            </a:r>
            <a:endParaRPr lang="ru-RU" sz="72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95344" y="536887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436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2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56</a:t>
            </a:r>
            <a:endParaRPr lang="ru-RU" sz="72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344" y="4104386"/>
            <a:ext cx="1260000" cy="1260000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3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2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18</a:t>
            </a:r>
            <a:endParaRPr lang="ru-RU" sz="7200" b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95344" y="4104386"/>
            <a:ext cx="1260000" cy="1260000"/>
          </a:xfrm>
          <a:prstGeom prst="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068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2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Тренажер </a:t>
            </a:r>
            <a:b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B1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«Таблица умножения»</a:t>
            </a:r>
            <a:endParaRPr lang="ru-RU" b="1" spc="50" dirty="0">
              <a:ln w="11430"/>
              <a:solidFill>
                <a:srgbClr val="0B1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88878"/>
            <a:ext cx="5040000" cy="50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9579" y="1588878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∙ 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24025" y="1595124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9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2945172"/>
            <a:ext cx="2088232" cy="2042826"/>
          </a:xfrm>
          <a:prstGeom prst="ellipse">
            <a:avLst/>
          </a:prstGeom>
          <a:gradFill flip="none" rotWithShape="1">
            <a:gsLst>
              <a:gs pos="0">
                <a:srgbClr val="F616C6">
                  <a:shade val="30000"/>
                  <a:satMod val="115000"/>
                </a:srgbClr>
              </a:gs>
              <a:gs pos="50000">
                <a:srgbClr val="F616C6">
                  <a:shade val="67500"/>
                  <a:satMod val="115000"/>
                </a:srgbClr>
              </a:gs>
              <a:gs pos="100000">
                <a:srgbClr val="F616C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+mj-lt"/>
              </a:rPr>
              <a:t>12</a:t>
            </a:r>
            <a:endParaRPr lang="ru-RU" sz="7200" b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35344" y="5364386"/>
            <a:ext cx="1260000" cy="1260000"/>
          </a:xfrm>
          <a:prstGeom prst="rect">
            <a:avLst/>
          </a:prstGeom>
          <a:solidFill>
            <a:srgbClr val="F61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5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9912" y="5364386"/>
            <a:ext cx="1260000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98668" y="2855124"/>
            <a:ext cx="1260000" cy="1260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 ∙ 6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9904" y="2844386"/>
            <a:ext cx="1260000" cy="12600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 ∙ 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79904" y="2825111"/>
            <a:ext cx="1260000" cy="1260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4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7981" y="4108878"/>
            <a:ext cx="1260000" cy="1260000"/>
          </a:xfrm>
          <a:prstGeom prst="rect">
            <a:avLst/>
          </a:prstGeom>
          <a:solidFill>
            <a:srgbClr val="F57E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∙ 7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581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2" grpId="0" animBg="1"/>
      <p:bldP spid="15" grpId="0" animBg="1"/>
      <p:bldP spid="18" grpId="0" animBg="1"/>
      <p:bldP spid="19" grpId="0" animBg="1"/>
      <p:bldP spid="20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442</Words>
  <Application>Microsoft Office PowerPoint</Application>
  <PresentationFormat>Экран (4:3)</PresentationFormat>
  <Paragraphs>169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  <vt:lpstr>Тренажер  «Таблица умножения»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  по таблице умножения</dc:title>
  <dc:creator>Ученик</dc:creator>
  <cp:lastModifiedBy>Эльвира</cp:lastModifiedBy>
  <cp:revision>17</cp:revision>
  <dcterms:created xsi:type="dcterms:W3CDTF">2016-03-30T09:56:56Z</dcterms:created>
  <dcterms:modified xsi:type="dcterms:W3CDTF">2022-03-16T18:13:49Z</dcterms:modified>
</cp:coreProperties>
</file>