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76" r:id="rId5"/>
    <p:sldId id="265" r:id="rId6"/>
    <p:sldId id="272" r:id="rId7"/>
    <p:sldId id="273" r:id="rId8"/>
    <p:sldId id="274" r:id="rId9"/>
    <p:sldId id="275" r:id="rId10"/>
    <p:sldId id="260" r:id="rId11"/>
    <p:sldId id="277" r:id="rId12"/>
    <p:sldId id="278" r:id="rId13"/>
    <p:sldId id="26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92738C-A39B-4107-862D-3C34690ECF84}">
          <p14:sldIdLst>
            <p14:sldId id="256"/>
            <p14:sldId id="258"/>
            <p14:sldId id="264"/>
            <p14:sldId id="276"/>
            <p14:sldId id="265"/>
            <p14:sldId id="272"/>
            <p14:sldId id="273"/>
            <p14:sldId id="274"/>
            <p14:sldId id="275"/>
            <p14:sldId id="260"/>
            <p14:sldId id="277"/>
            <p14:sldId id="278"/>
            <p14:sldId id="262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>
      <p:cViewPr>
        <p:scale>
          <a:sx n="94" d="100"/>
          <a:sy n="94" d="100"/>
        </p:scale>
        <p:origin x="-152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2869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luchik.club/wp-content/themes/luchik/img/kid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8125" y="0"/>
            <a:ext cx="8905875" cy="11429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5929354" cy="36687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28\Desktop\Рисунок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229100" cy="3152775"/>
          </a:xfrm>
          <a:prstGeom prst="rect">
            <a:avLst/>
          </a:prstGeom>
          <a:noFill/>
        </p:spPr>
      </p:pic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572116"/>
            <a:ext cx="1928826" cy="1285884"/>
          </a:xfrm>
          <a:prstGeom prst="rect">
            <a:avLst/>
          </a:prstGeom>
          <a:noFill/>
        </p:spPr>
      </p:pic>
      <p:pic>
        <p:nvPicPr>
          <p:cNvPr id="10" name="Picture 2" descr="http://2kinder.ru/image/data/kids_2-1979px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1428760" cy="21120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 descr="http://img-fotki.yandex.ru/get/6508/20573769.f/0_82ae5_a174c715_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2328684" cy="45482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2214578" cy="207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128\Desktop\Рисунок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8240713" cy="1268413"/>
          </a:xfrm>
          <a:prstGeom prst="rect">
            <a:avLst/>
          </a:prstGeom>
          <a:noFill/>
        </p:spPr>
      </p:pic>
      <p:pic>
        <p:nvPicPr>
          <p:cNvPr id="10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2143116"/>
            <a:ext cx="3643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390" y="4357694"/>
            <a:ext cx="15876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429264"/>
            <a:ext cx="1928826" cy="12858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4956" y="3214686"/>
            <a:ext cx="1419044" cy="25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5" b="78"/>
          <a:stretch>
            <a:fillRect/>
          </a:stretch>
        </p:blipFill>
        <p:spPr bwMode="auto">
          <a:xfrm>
            <a:off x="7286644" y="1071546"/>
            <a:ext cx="1857356" cy="1285884"/>
          </a:xfrm>
          <a:prstGeom prst="rect">
            <a:avLst/>
          </a:prstGeom>
          <a:noFill/>
        </p:spPr>
      </p:pic>
      <p:pic>
        <p:nvPicPr>
          <p:cNvPr id="6" name="Picture 14" descr="Cartoon Books &amp;Tcy;&amp;ycy; &amp;bcy;&amp;iecy;&amp;scy;&amp;iecy;&amp;dcy;&amp;ucy;&amp;jcy; &amp;chcy;&amp;acy;&amp;shchcy;&amp;iecy; &amp;scy; &amp;ncy;&amp;iecy;&amp;jcy;, &amp;Scy;&amp;tcy;&amp;acy;&amp;ncy;&amp;iecy;&amp;shcy;&amp;softcy; &amp;vcy;&amp;chcy;&amp;iecy;&amp;tcy;&amp;vcy;&amp;iecy;&amp;rcy;&amp;ocy; &amp;ucy;&amp;mcy;&amp;ncy;&amp;iecy;&amp;jcy;...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52"/>
            <a:ext cx="1214446" cy="1314438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 userDrawn="1"/>
        </p:nvSpPr>
        <p:spPr>
          <a:xfrm>
            <a:off x="642910" y="714356"/>
            <a:ext cx="6643734" cy="1214446"/>
          </a:xfrm>
          <a:prstGeom prst="horizontalScroll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28\Desktop\Рисунок4.png"/>
          <p:cNvPicPr>
            <a:picLocks noChangeAspect="1" noChangeArrowheads="1"/>
          </p:cNvPicPr>
          <p:nvPr userDrawn="1"/>
        </p:nvPicPr>
        <p:blipFill>
          <a:blip r:embed="rId4"/>
          <a:srcRect l="3030" t="31670" r="26263"/>
          <a:stretch>
            <a:fillRect/>
          </a:stretch>
        </p:blipFill>
        <p:spPr bwMode="auto">
          <a:xfrm>
            <a:off x="1571604" y="785794"/>
            <a:ext cx="5000660" cy="10789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329642" cy="116205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rgbClr val="3333FF"/>
                </a:solidFill>
                <a:latin typeface="Propisi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4286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  <p:pic>
        <p:nvPicPr>
          <p:cNvPr id="8" name="Picture 4" descr="http://0.static.wix.com/media/70804c_0c9a9218f8e4e9377a6b7153961a2bf6.png_5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7201" y="3714752"/>
            <a:ext cx="1696799" cy="2018263"/>
          </a:xfrm>
          <a:prstGeom prst="rect">
            <a:avLst/>
          </a:prstGeom>
          <a:noFill/>
        </p:spPr>
      </p:pic>
      <p:pic>
        <p:nvPicPr>
          <p:cNvPr id="6147" name="Picture 3" descr="C:\Users\128\Desktop\Рисунок5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52"/>
            <a:ext cx="8710613" cy="11953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1000">
                <a:srgbClr val="00B0F0">
                  <a:alpha val="7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8786874" cy="6500858"/>
          </a:xfrm>
          <a:prstGeom prst="roundRect">
            <a:avLst/>
          </a:prstGeom>
          <a:blipFill dpi="0" rotWithShape="1">
            <a:blip r:embed="rId13"/>
            <a:srcRect/>
            <a:stretch>
              <a:fillRect r="-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4"/>
          <p:cNvSpPr txBox="1">
            <a:spLocks/>
          </p:cNvSpPr>
          <p:nvPr userDrawn="1"/>
        </p:nvSpPr>
        <p:spPr>
          <a:xfrm>
            <a:off x="5429256" y="6492875"/>
            <a:ext cx="285752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Шаблон презентации: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Лазовская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С.В.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348800"/>
            <a:ext cx="7488832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Мастер-класс </a:t>
            </a:r>
          </a:p>
          <a:p>
            <a:pPr algn="ctr"/>
            <a:r>
              <a:rPr lang="ru-RU" sz="4400" b="1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«Применение дидактической игры </a:t>
            </a: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 </a:t>
            </a:r>
            <a:r>
              <a:rPr lang="ru-RU" sz="4400" b="1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элемента нестандартного урока русского языка </a:t>
            </a:r>
            <a:br>
              <a:rPr lang="ru-RU" sz="4400" b="1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400" b="1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начальной школе»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1" y="620688"/>
            <a:ext cx="8712969" cy="23042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47664" y="620688"/>
            <a:ext cx="6304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«Убери лишний вагон»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41" l="0" r="60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2936045"/>
            <a:ext cx="9144000" cy="16497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73"/>
          <a:stretch/>
        </p:blipFill>
        <p:spPr>
          <a:xfrm>
            <a:off x="3464070" y="2936045"/>
            <a:ext cx="5470520" cy="16497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98088" y="3356992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абег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31776" y="3356992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заплыв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79478" y="3341232"/>
            <a:ext cx="1076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2078" y="3373373"/>
            <a:ext cx="120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33503" y="1844824"/>
            <a:ext cx="94419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82520" y="1848312"/>
            <a:ext cx="94419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93081" y="1861476"/>
            <a:ext cx="1640831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78590" y="1861476"/>
            <a:ext cx="1640831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08382" y="1763234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563" y="1763234"/>
            <a:ext cx="1746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кофейник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0523" y="1763234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1779886"/>
            <a:ext cx="1757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1" y="620688"/>
            <a:ext cx="8712969" cy="23042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47664" y="620688"/>
            <a:ext cx="6304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«Убери лишний вагон»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41" l="0" r="60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2936045"/>
            <a:ext cx="9144000" cy="16497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73"/>
          <a:stretch/>
        </p:blipFill>
        <p:spPr>
          <a:xfrm>
            <a:off x="3464070" y="2936045"/>
            <a:ext cx="5470520" cy="16497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98088" y="3356992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абег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31776" y="3356992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заплыв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79478" y="3341232"/>
            <a:ext cx="1076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2078" y="3373373"/>
            <a:ext cx="120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33503" y="1844824"/>
            <a:ext cx="94419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82520" y="1848312"/>
            <a:ext cx="94419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93081" y="1861476"/>
            <a:ext cx="1640831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78590" y="1861476"/>
            <a:ext cx="1640831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08382" y="1763234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563" y="1763234"/>
            <a:ext cx="1746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кофейник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0523" y="1763234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1779886"/>
            <a:ext cx="1757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5595808" y="1205463"/>
            <a:ext cx="1161343" cy="157546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1" y="620688"/>
            <a:ext cx="8712969" cy="23042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47664" y="620688"/>
            <a:ext cx="6304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«Убери лишний вагон»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41" l="0" r="60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2936045"/>
            <a:ext cx="9144000" cy="16497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73"/>
          <a:stretch/>
        </p:blipFill>
        <p:spPr>
          <a:xfrm>
            <a:off x="3464070" y="2936045"/>
            <a:ext cx="5470520" cy="16497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98088" y="3356992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абег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31776" y="3356992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заплыв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79478" y="3341232"/>
            <a:ext cx="1076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2078" y="3373373"/>
            <a:ext cx="120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33503" y="1844824"/>
            <a:ext cx="94419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82520" y="1848312"/>
            <a:ext cx="94419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93081" y="1861476"/>
            <a:ext cx="1640831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78590" y="1861476"/>
            <a:ext cx="1640831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08382" y="1763234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563" y="1763234"/>
            <a:ext cx="1746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кофейник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0523" y="1763234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1779886"/>
            <a:ext cx="1757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5595808" y="1205463"/>
            <a:ext cx="1161343" cy="157546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-облако 24"/>
          <p:cNvSpPr/>
          <p:nvPr/>
        </p:nvSpPr>
        <p:spPr>
          <a:xfrm>
            <a:off x="7271923" y="2780928"/>
            <a:ext cx="1161343" cy="157546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267744" y="620688"/>
            <a:ext cx="454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«Почтальон»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r="23181"/>
          <a:stretch/>
        </p:blipFill>
        <p:spPr>
          <a:xfrm flipH="1">
            <a:off x="107504" y="4221088"/>
            <a:ext cx="1872208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86" y="1205462"/>
            <a:ext cx="3953396" cy="2223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3596" y="1976160"/>
            <a:ext cx="338437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вас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столовую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33197"/>
            <a:ext cx="4536504" cy="26816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2012" y="1947020"/>
            <a:ext cx="29523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вас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зоопарк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3148" y="4077072"/>
            <a:ext cx="6645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      марты-ка  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хле-цы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голу-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куропа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    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пиро-ки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267744" y="620688"/>
            <a:ext cx="454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«Почтальон»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r="23181"/>
          <a:stretch/>
        </p:blipFill>
        <p:spPr>
          <a:xfrm flipH="1">
            <a:off x="107504" y="4221088"/>
            <a:ext cx="1872208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3197"/>
            <a:ext cx="4536504" cy="26816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43608" y="1947019"/>
            <a:ext cx="29523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вас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зоопарк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205463"/>
            <a:ext cx="3920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    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марты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куропа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    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813345"/>
            <a:ext cx="7272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выходной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пошли в зоопарк.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животные были в кле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ках.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Ребятам понравились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забавная марты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 и белая куропа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6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267744" y="620688"/>
            <a:ext cx="454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«Почтальон»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2" r="23181"/>
          <a:stretch/>
        </p:blipFill>
        <p:spPr>
          <a:xfrm flipH="1">
            <a:off x="107504" y="4221088"/>
            <a:ext cx="1872208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86" y="1205462"/>
            <a:ext cx="3953396" cy="2223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3596" y="1976160"/>
            <a:ext cx="338437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вас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столовую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3134" y="1340768"/>
            <a:ext cx="3415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5398" y="3645024"/>
            <a:ext cx="6777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большой перемене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отправились в столовую.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пообедали вкусными голу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цами с хле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цами.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потом пили чай с пиро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ками.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2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620688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«Совещание врачей»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391387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510" y="1124744"/>
            <a:ext cx="7371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самостоятельно определить «диагноз», т.е. орфограмму-критерий;</a:t>
            </a: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выписать «рецепт», т. е правило-способ проверки;</a:t>
            </a: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«вылечить» слово, т.е. проверить его по правилу и записать правильно.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392630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столп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680" y="460254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60254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632" y="537321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звизда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5024" y="536163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гараш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620688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«Совещание врачей»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39138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510" y="1124744"/>
            <a:ext cx="7371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самостоятельно определить «диагноз», т.е. орфограмму-критерий;</a:t>
            </a: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выписать «рецепт», т. е правило-способ проверки;</a:t>
            </a: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«вылечить» слово, т.е. проверить его по правилу и записать правильно.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392630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столп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680" y="4602547"/>
            <a:ext cx="259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воды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60254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горы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631" y="5373216"/>
            <a:ext cx="314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визда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звёзды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5024" y="536163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гараш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1403648" y="4725144"/>
            <a:ext cx="216024" cy="3600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619672" y="5485583"/>
            <a:ext cx="216024" cy="3600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5616" y="391387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55306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660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0064" y="434670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3648" y="432338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620688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«Совещание врачей»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39138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510" y="1124744"/>
            <a:ext cx="7371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самостоятельно определить «диагноз», т.е. орфограмму-критерий;</a:t>
            </a: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выписать «рецепт», т. е правило-способ проверки;</a:t>
            </a: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«вылечить» слово, т.е. проверить его по правилу и записать правильно.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392630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толп - столбы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680" y="4602547"/>
            <a:ext cx="259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воды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60254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горы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631" y="5373216"/>
            <a:ext cx="314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визда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звёзды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5024" y="5361631"/>
            <a:ext cx="293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араш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гаражи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1403648" y="4725144"/>
            <a:ext cx="216024" cy="3600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619672" y="5485583"/>
            <a:ext cx="216024" cy="3600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5616" y="391387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шкафы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55306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660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0064" y="434670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3648" y="432338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37" y="4102833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81" y="5498391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68" y="4128122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86978" y="505748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3417" y="363391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9692" y="363391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</a:p>
        </p:txBody>
      </p:sp>
    </p:spTree>
    <p:extLst>
      <p:ext uri="{BB962C8B-B14F-4D97-AF65-F5344CB8AC3E}">
        <p14:creationId xmlns:p14="http://schemas.microsoft.com/office/powerpoint/2010/main" val="35621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620688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«Совещание врачей»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363391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извесный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027" y="284603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64" y="4494209"/>
            <a:ext cx="314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027" y="2077009"/>
            <a:ext cx="30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берёска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2464827"/>
            <a:ext cx="2060494" cy="35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620688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«Совещание врачей»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363391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извесный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027" y="284603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64" y="4494209"/>
            <a:ext cx="314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027" y="2077009"/>
            <a:ext cx="30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берёска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961946" y="2019249"/>
            <a:ext cx="936104" cy="576064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961946" y="2815417"/>
            <a:ext cx="729734" cy="576064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1421615" y="3621086"/>
            <a:ext cx="558098" cy="527994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1051992" y="4494209"/>
            <a:ext cx="509499" cy="446959"/>
          </a:xfrm>
          <a:prstGeom prst="arc">
            <a:avLst>
              <a:gd name="adj1" fmla="val 11044356"/>
              <a:gd name="adj2" fmla="val 91786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2464827"/>
            <a:ext cx="2060494" cy="35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620688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«Совещание врачей»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363391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извесный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027" y="284603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64" y="4494209"/>
            <a:ext cx="314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027" y="2077009"/>
            <a:ext cx="30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берёска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961946" y="2019249"/>
            <a:ext cx="936104" cy="576064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961946" y="2815417"/>
            <a:ext cx="729734" cy="576064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1421615" y="3621086"/>
            <a:ext cx="566478" cy="567091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1051992" y="4494209"/>
            <a:ext cx="509499" cy="446959"/>
          </a:xfrm>
          <a:prstGeom prst="arc">
            <a:avLst>
              <a:gd name="adj1" fmla="val 11044356"/>
              <a:gd name="adj2" fmla="val 91786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806311" y="2467884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538575" y="3264053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864038" y="4007601"/>
            <a:ext cx="248108" cy="36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243342" y="4951555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99953"/>
            <a:ext cx="2473318" cy="317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9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620688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«Совещание врачей»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363391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извесный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известие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027" y="284603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грибы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64" y="4494209"/>
            <a:ext cx="314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реки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026" y="2077009"/>
            <a:ext cx="431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берёска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берёза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961946" y="2019249"/>
            <a:ext cx="936104" cy="576064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961946" y="2815417"/>
            <a:ext cx="729734" cy="576064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1421615" y="3621086"/>
            <a:ext cx="558098" cy="569791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1051992" y="4494209"/>
            <a:ext cx="509499" cy="446959"/>
          </a:xfrm>
          <a:prstGeom prst="arc">
            <a:avLst>
              <a:gd name="adj1" fmla="val 11044356"/>
              <a:gd name="adj2" fmla="val 91786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806311" y="2467884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538575" y="3264053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868195" y="4007767"/>
            <a:ext cx="248119" cy="3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243342" y="4951555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000" r="7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53451"/>
            <a:ext cx="4119505" cy="366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620688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Игра «Совещание врачей»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363391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извесный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известие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027" y="284603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грибы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64" y="4494209"/>
            <a:ext cx="314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реки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026" y="2077009"/>
            <a:ext cx="431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берёска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берёза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961946" y="2019249"/>
            <a:ext cx="936104" cy="576064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961946" y="2815417"/>
            <a:ext cx="729734" cy="576064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1421615" y="3633914"/>
            <a:ext cx="476436" cy="563236"/>
          </a:xfrm>
          <a:prstGeom prst="arc">
            <a:avLst>
              <a:gd name="adj1" fmla="val 11044356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1051992" y="4494209"/>
            <a:ext cx="509499" cy="446959"/>
          </a:xfrm>
          <a:prstGeom prst="arc">
            <a:avLst>
              <a:gd name="adj1" fmla="val 11044356"/>
              <a:gd name="adj2" fmla="val 91786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806311" y="2467884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538575" y="3264053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964974" y="4063449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744">
            <a:off x="1243342" y="4951555"/>
            <a:ext cx="175084" cy="2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09" y="2209783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79" y="3000956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59" y="4594781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650818" y="162663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1355" y="252302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0583" y="342287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1966" y="404901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pic>
        <p:nvPicPr>
          <p:cNvPr id="4100" name="Picture 4" descr="https://r1.mt.ru/r30/photo7C83/20914983954-0/jpg/b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28" y="2118472"/>
            <a:ext cx="1777372" cy="37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355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128</dc:creator>
  <cp:lastModifiedBy>Эльвира</cp:lastModifiedBy>
  <cp:revision>34</cp:revision>
  <dcterms:created xsi:type="dcterms:W3CDTF">2015-01-07T15:36:00Z</dcterms:created>
  <dcterms:modified xsi:type="dcterms:W3CDTF">2021-02-12T16:19:18Z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558636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