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2" r:id="rId21"/>
    <p:sldId id="280" r:id="rId22"/>
    <p:sldId id="281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12B3CFB-1B81-4B0B-B758-4D8FEA761853}">
          <p14:sldIdLst>
            <p14:sldId id="256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Раздел без заголовка" id="{84873CC8-200B-425A-A733-C73D844C2390}">
          <p14:sldIdLst>
            <p14:sldId id="278"/>
            <p14:sldId id="279"/>
            <p14:sldId id="282"/>
            <p14:sldId id="280"/>
            <p14:sldId id="281"/>
            <p14:sldId id="283"/>
            <p14:sldId id="284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4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879475"/>
            <a:ext cx="7651750" cy="509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57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47" y="620688"/>
            <a:ext cx="7200800" cy="524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60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2635" y="2132856"/>
            <a:ext cx="84604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200" b="1" dirty="0"/>
              <a:t>План работы:</a:t>
            </a:r>
          </a:p>
          <a:p>
            <a:r>
              <a:rPr lang="ru-RU" sz="4200" b="1" dirty="0"/>
              <a:t>1.  Прочитай названия сладостей.</a:t>
            </a:r>
          </a:p>
          <a:p>
            <a:r>
              <a:rPr lang="ru-RU" sz="4200" b="1" dirty="0"/>
              <a:t>2.  Определи их место в витрине.</a:t>
            </a:r>
          </a:p>
          <a:p>
            <a:r>
              <a:rPr lang="ru-RU" sz="4200" b="1" dirty="0"/>
              <a:t>3</a:t>
            </a:r>
            <a:r>
              <a:rPr lang="ru-RU" sz="4200" b="1"/>
              <a:t>. </a:t>
            </a:r>
            <a:r>
              <a:rPr lang="ru-RU" sz="4200" b="1" smtClean="0"/>
              <a:t> </a:t>
            </a:r>
            <a:r>
              <a:rPr lang="ru-RU" sz="4200" b="1" dirty="0"/>
              <a:t>Аккуратно вклей в нужное место.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6396" y="332655"/>
            <a:ext cx="526458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Оформление </a:t>
            </a:r>
            <a:b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витрины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40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6" b="8461"/>
          <a:stretch/>
        </p:blipFill>
        <p:spPr bwMode="auto">
          <a:xfrm>
            <a:off x="1682670" y="1916832"/>
            <a:ext cx="5768751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1068" y="332655"/>
            <a:ext cx="43352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Брусника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011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10918" y="-22447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1"/>
          <a:stretch/>
        </p:blipFill>
        <p:spPr bwMode="auto">
          <a:xfrm>
            <a:off x="1476930" y="1923457"/>
            <a:ext cx="6221881" cy="3735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5703" y="332655"/>
            <a:ext cx="39659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Черника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40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5" t="9628" r="7128"/>
          <a:stretch/>
        </p:blipFill>
        <p:spPr bwMode="auto">
          <a:xfrm>
            <a:off x="1547664" y="1959428"/>
            <a:ext cx="6281058" cy="3684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51758" y="332655"/>
            <a:ext cx="42138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Голубика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65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7"/>
          <a:stretch/>
        </p:blipFill>
        <p:spPr bwMode="auto">
          <a:xfrm>
            <a:off x="1403648" y="1937657"/>
            <a:ext cx="6451952" cy="3723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99986" y="332655"/>
            <a:ext cx="45173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Морошка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618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8" b="13378"/>
          <a:stretch/>
        </p:blipFill>
        <p:spPr bwMode="auto">
          <a:xfrm>
            <a:off x="1511626" y="2057400"/>
            <a:ext cx="6408712" cy="3658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59952" y="332655"/>
            <a:ext cx="35974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Клюква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14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12814" y="332655"/>
            <a:ext cx="32917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Козули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48"/>
          <a:stretch/>
        </p:blipFill>
        <p:spPr bwMode="auto">
          <a:xfrm>
            <a:off x="1499432" y="1656094"/>
            <a:ext cx="6518498" cy="4069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6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66121"/>
            <a:ext cx="6840830" cy="3173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678" y="840484"/>
            <a:ext cx="83627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	Тесто скатать в шарик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52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4659"/>
            <a:ext cx="6696744" cy="3092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42491" y="840484"/>
            <a:ext cx="564911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	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Затем </a:t>
            </a: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грушу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291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4933095" cy="493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8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42446"/>
            <a:ext cx="4150978" cy="448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33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984776" cy="3213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3083" y="332656"/>
            <a:ext cx="858792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	Где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 утолщение,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подушечками пальцев разделяем </a:t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две части,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получается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«рогулька»,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которой делаем ножки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8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74" y="2424735"/>
            <a:ext cx="7236026" cy="3294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9087" y="498913"/>
            <a:ext cx="851060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	Разрезаем их ножом,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получается </a:t>
            </a: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четыре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98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7235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53" y="2455015"/>
            <a:ext cx="7200800" cy="3298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63960"/>
            <a:ext cx="83718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	Голову разрезаем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две части, делаем рога.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512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58" y="2345808"/>
            <a:ext cx="7138326" cy="3285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0053" y="875425"/>
            <a:ext cx="8198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6.Рога закругляем к бокам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051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42457" y="332655"/>
            <a:ext cx="40324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Реклама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63807" y="2151727"/>
            <a:ext cx="6606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________________ </a:t>
            </a:r>
            <a:r>
              <a:rPr lang="ru-RU" sz="4000" b="1" dirty="0"/>
              <a:t>заходите,</a:t>
            </a:r>
          </a:p>
          <a:p>
            <a:r>
              <a:rPr lang="ru-RU" sz="4000" b="1" dirty="0" smtClean="0"/>
              <a:t>_______________ </a:t>
            </a:r>
            <a:r>
              <a:rPr lang="ru-RU" sz="4000" b="1" dirty="0"/>
              <a:t>поглядите,</a:t>
            </a:r>
          </a:p>
          <a:p>
            <a:r>
              <a:rPr lang="ru-RU" sz="4000" b="1" dirty="0" smtClean="0"/>
              <a:t>_______________ </a:t>
            </a:r>
            <a:r>
              <a:rPr lang="ru-RU" sz="4000" b="1" dirty="0"/>
              <a:t>покупайте,</a:t>
            </a:r>
          </a:p>
          <a:p>
            <a:r>
              <a:rPr lang="ru-RU" sz="4000" b="1" dirty="0" smtClean="0"/>
              <a:t>_______________ </a:t>
            </a:r>
            <a:r>
              <a:rPr lang="ru-RU" sz="4000" b="1" dirty="0"/>
              <a:t>получайте!</a:t>
            </a:r>
          </a:p>
        </p:txBody>
      </p:sp>
    </p:spTree>
    <p:extLst>
      <p:ext uri="{BB962C8B-B14F-4D97-AF65-F5344CB8AC3E}">
        <p14:creationId xmlns:p14="http://schemas.microsoft.com/office/powerpoint/2010/main" val="20419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0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 t="29628" r="-204" b="31442"/>
          <a:stretch/>
        </p:blipFill>
        <p:spPr bwMode="auto">
          <a:xfrm rot="20294674">
            <a:off x="-265325" y="1314308"/>
            <a:ext cx="9505056" cy="3700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89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772815"/>
            <a:ext cx="844500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Товар 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это всё то, </a:t>
            </a:r>
            <a: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продаётся.</a:t>
            </a:r>
            <a:endParaRPr lang="ru-RU" sz="80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511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99" y="2341307"/>
            <a:ext cx="4645496" cy="3484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0688"/>
            <a:ext cx="7848872" cy="194421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Производим товар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72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368" y="1844824"/>
            <a:ext cx="5616624" cy="3729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56437" y="332655"/>
            <a:ext cx="28044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Халва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5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5431236" cy="39474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54903" y="332655"/>
            <a:ext cx="30075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Зефир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94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728520" cy="380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5942" y="332655"/>
            <a:ext cx="432547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Шоколад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923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67407"/>
            <a:ext cx="5704856" cy="3803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46036" y="332655"/>
            <a:ext cx="22252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Безе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77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78"/>
          <a:stretch/>
        </p:blipFill>
        <p:spPr bwMode="auto">
          <a:xfrm rot="10800000">
            <a:off x="-9906" y="0"/>
            <a:ext cx="91539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17778"/>
            <a:ext cx="5388424" cy="3592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38676" y="332655"/>
            <a:ext cx="28400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Торты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506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93</TotalTime>
  <Words>72</Words>
  <Application>Microsoft Office PowerPoint</Application>
  <PresentationFormat>Экран (4:3)</PresentationFormat>
  <Paragraphs>29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Эльвира</cp:lastModifiedBy>
  <cp:revision>12</cp:revision>
  <dcterms:created xsi:type="dcterms:W3CDTF">2023-04-17T17:32:49Z</dcterms:created>
  <dcterms:modified xsi:type="dcterms:W3CDTF">2023-04-18T05:19:24Z</dcterms:modified>
</cp:coreProperties>
</file>