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65" r:id="rId3"/>
    <p:sldId id="257" r:id="rId4"/>
    <p:sldId id="258" r:id="rId5"/>
    <p:sldId id="259" r:id="rId6"/>
    <p:sldId id="260" r:id="rId7"/>
    <p:sldId id="266" r:id="rId8"/>
    <p:sldId id="261" r:id="rId9"/>
    <p:sldId id="267" r:id="rId10"/>
    <p:sldId id="263" r:id="rId11"/>
    <p:sldId id="264" r:id="rId12"/>
    <p:sldId id="262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B5374E-01EE-4297-A357-71A4388737AB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F12A5B-F648-4087-BC72-D29C6E465A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35792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F12A5B-F648-4087-BC72-D29C6E465AAF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17698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79249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842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85748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5135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35055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0458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7247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8769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2241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1273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1996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1929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4490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9307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469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198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2454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urmansk.kp.ru/daily/27283/4419250/" TargetMode="External"/><Relationship Id="rId7" Type="http://schemas.openxmlformats.org/officeDocument/2006/relationships/hyperlink" Target="https://imesta.ru/gryaz-lechebnaya-belogo-morya/" TargetMode="External"/><Relationship Id="rId2" Type="http://schemas.openxmlformats.org/officeDocument/2006/relationships/hyperlink" Target="https://m.severpost.ru/read/63449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tourprom.ru/country/russia/kandalaksha/attraction/lechebnye-gryazi-palkinoi-guby/" TargetMode="External"/><Relationship Id="rId5" Type="http://schemas.openxmlformats.org/officeDocument/2006/relationships/hyperlink" Target="https://www.mvestnik.ru/our-home/gryaz-ot-vseh-boleznej1/" TargetMode="External"/><Relationship Id="rId4" Type="http://schemas.openxmlformats.org/officeDocument/2006/relationships/hyperlink" Target="https://pandia.ru/text/80/444/21110.php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02" b="33287"/>
          <a:stretch/>
        </p:blipFill>
        <p:spPr>
          <a:xfrm>
            <a:off x="0" y="0"/>
            <a:ext cx="9237272" cy="13681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579123" y="1368153"/>
            <a:ext cx="8136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Фестиваль презентаций «Чудеса Кольского полуострова»</a:t>
            </a:r>
            <a:endParaRPr lang="ru-RU" sz="2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62252" y="2060848"/>
            <a:ext cx="6912768" cy="2123658"/>
          </a:xfrm>
          <a:prstGeom prst="rect">
            <a:avLst/>
          </a:prstGeom>
        </p:spPr>
        <p:txBody>
          <a:bodyPr wrap="square">
            <a:prstTxWarp prst="textDeflat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ndara" panose="020E0502030303020204" pitchFamily="34" charset="0"/>
                <a:ea typeface="+mj-ea"/>
                <a:cs typeface="Andalus" panose="02020603050405020304" pitchFamily="18" charset="-78"/>
              </a:rPr>
              <a:t>Лечебные грязи</a:t>
            </a:r>
            <a:br>
              <a:rPr lang="ru-RU" sz="6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ndara" panose="020E0502030303020204" pitchFamily="34" charset="0"/>
                <a:ea typeface="+mj-ea"/>
                <a:cs typeface="Andalus" panose="02020603050405020304" pitchFamily="18" charset="-78"/>
              </a:rPr>
            </a:br>
            <a:r>
              <a:rPr lang="ru-RU" sz="66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ndara" panose="020E0502030303020204" pitchFamily="34" charset="0"/>
                <a:ea typeface="+mj-ea"/>
                <a:cs typeface="Andalus" panose="02020603050405020304" pitchFamily="18" charset="-78"/>
              </a:rPr>
              <a:t>Палкиной</a:t>
            </a:r>
            <a:r>
              <a:rPr lang="ru-RU" sz="6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ndara" panose="020E0502030303020204" pitchFamily="34" charset="0"/>
                <a:ea typeface="+mj-ea"/>
                <a:cs typeface="Andalus" panose="02020603050405020304" pitchFamily="18" charset="-78"/>
              </a:rPr>
              <a:t> губы</a:t>
            </a:r>
            <a:endParaRPr lang="ru-RU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92080" y="4184506"/>
            <a:ext cx="383238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Автор: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Трошина Кристина,</a:t>
            </a:r>
            <a:endPara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чащаяся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класса </a:t>
            </a:r>
            <a:b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МБОУ СОШ № 13</a:t>
            </a:r>
          </a:p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Руководитель: Тарасова Э. Э., </a:t>
            </a:r>
            <a:b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 начальных классов </a:t>
            </a:r>
            <a:b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МБОУ СОШ № 13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94112" y="6198079"/>
            <a:ext cx="3312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Кандалакша</a:t>
            </a: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2023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26268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1" y="980728"/>
            <a:ext cx="4176464" cy="2779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493424" y="188640"/>
            <a:ext cx="6589199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ечение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77322" y="4208071"/>
            <a:ext cx="300434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неврологические 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заболевания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139952" y="5753474"/>
            <a:ext cx="15263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суставы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87230" y="4218683"/>
            <a:ext cx="365677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желудочно-кишечный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тракта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Стрелка вниз 7"/>
          <p:cNvSpPr/>
          <p:nvPr/>
        </p:nvSpPr>
        <p:spPr>
          <a:xfrm rot="2812446">
            <a:off x="2182618" y="3309403"/>
            <a:ext cx="376280" cy="115438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4599883" y="3717032"/>
            <a:ext cx="376280" cy="20364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 rot="18731030">
            <a:off x="7026127" y="3351899"/>
            <a:ext cx="376280" cy="115438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7436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493424" y="188640"/>
            <a:ext cx="6589199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Противопоказания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31640" y="1052736"/>
            <a:ext cx="712879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эпилепсия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наличие онкологии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цирроз печени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заболевания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крови в стадии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обострения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крайняя степень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истощения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организма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часто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повторяющиеся кровотечения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заболевания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сердечно-сосудистой системы 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обострение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любого заболевания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87624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908720"/>
            <a:ext cx="6166982" cy="46252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493424" y="188640"/>
            <a:ext cx="6589199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грязи не нужны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5527351"/>
            <a:ext cx="8352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Фукус можно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есть — водоросли богаты йодом и многими другими микроэлементами и витаминами. Как и ламинария — морская капуста. 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78151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1" r="1520" b="4569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7508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493424" y="188640"/>
            <a:ext cx="6589199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Источники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1469530"/>
            <a:ext cx="806489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https://m.severpost.ru/read/63449</a:t>
            </a:r>
            <a:r>
              <a:rPr lang="ru-RU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/</a:t>
            </a:r>
            <a:endParaRPr lang="ru-RU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Arial" pitchFamily="34" charset="0"/>
              <a:buChar char="•"/>
            </a:pPr>
            <a:endParaRPr lang="ru-RU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linkClick r:id="rId3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/>
              </a:rPr>
              <a:t>https</a:t>
            </a:r>
            <a:r>
              <a:rPr lang="ru-RU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/>
              </a:rPr>
              <a:t>://www.murmansk.kp.ru/daily/27283/4419250/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/>
              </a:rPr>
              <a:t>https://pandia.ru/text/80/444/21110.php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/>
              </a:rPr>
              <a:t>https://www.mvestnik.ru/our-home/gryaz-ot-vseh-boleznej1/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Arial" pitchFamily="34" charset="0"/>
              <a:buChar char="•"/>
            </a:pPr>
            <a:endParaRPr lang="ru-RU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linkClick r:id="rId6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6"/>
              </a:rPr>
              <a:t>https</a:t>
            </a:r>
            <a:r>
              <a:rPr lang="ru-RU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6"/>
              </a:rPr>
              <a:t>://www.tourprom.ru/country/russia/kandalaksha/attraction/lechebnye-gryazi-palkinoi-guby/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7"/>
              </a:rPr>
              <a:t>https://imesta.ru/gryaz-lechebnaya-belogo-morya/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Arial" pitchFamily="34" charset="0"/>
              <a:buChar char="•"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11849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619672" y="332656"/>
            <a:ext cx="6589199" cy="128089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Палкина губа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16360"/>
            <a:ext cx="7245146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3975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1" y="116632"/>
            <a:ext cx="6589199" cy="128089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Расположение 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639" y="1196752"/>
            <a:ext cx="7437264" cy="5182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52983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8602" y="260648"/>
            <a:ext cx="6589199" cy="128089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орской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порт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Витино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7" t="399" r="11802" b="-399"/>
          <a:stretch/>
        </p:blipFill>
        <p:spPr>
          <a:xfrm>
            <a:off x="1114790" y="1340768"/>
            <a:ext cx="7416824" cy="514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67717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16632"/>
            <a:ext cx="7632847" cy="128089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етский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оздоровительный лагерь «</a:t>
            </a:r>
            <a:r>
              <a:rPr lang="ru-RU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Гандвиг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362274"/>
            <a:ext cx="3419872" cy="2564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6" r="9357"/>
          <a:stretch/>
        </p:blipFill>
        <p:spPr>
          <a:xfrm>
            <a:off x="5004047" y="1362274"/>
            <a:ext cx="3423349" cy="2600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6" y="4221088"/>
            <a:ext cx="3423349" cy="2567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180885"/>
            <a:ext cx="3419872" cy="2564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98991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97779"/>
            <a:ext cx="6589199" cy="128089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Памятник природы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0" t="4550" r="11014" b="22651"/>
          <a:stretch/>
        </p:blipFill>
        <p:spPr>
          <a:xfrm>
            <a:off x="1691680" y="878564"/>
            <a:ext cx="6344310" cy="41859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59024" y="5064501"/>
            <a:ext cx="87849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1978 году сотрудниками Полярного научно-исследовательского института были подтверждены лечебные свойства грязи.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1980-м эти места получили статус памятника природы.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13354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:\лечебные грязи\грязи\lechebnyegryazipalkinoyguby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19" t="13590" r="6303" b="7627"/>
          <a:stretch/>
        </p:blipFill>
        <p:spPr bwMode="auto">
          <a:xfrm>
            <a:off x="1475656" y="1124744"/>
            <a:ext cx="6840760" cy="44110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37828" y="5590929"/>
            <a:ext cx="83164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Площадь памятника природы «Лечебные грязи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Палкиной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губы» — 400 гектаров. Это и прибрежная полоса, и литораль — зона отлива.</a:t>
            </a: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01436" y="188640"/>
            <a:ext cx="6589199" cy="128089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Площадь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07811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188640"/>
            <a:ext cx="6589199" cy="128089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Происхождение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 descr="I:\лечебные грязи\5d5360acf6c9f9307088f4da91dcaf5c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07"/>
          <a:stretch/>
        </p:blipFill>
        <p:spPr bwMode="auto">
          <a:xfrm>
            <a:off x="1619671" y="1052736"/>
            <a:ext cx="6561585" cy="43204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87624" y="5589240"/>
            <a:ext cx="75608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огда-нибудь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лагуна превратится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реликтовое озеро.</a:t>
            </a:r>
          </a:p>
        </p:txBody>
      </p:sp>
    </p:spTree>
    <p:extLst>
      <p:ext uri="{BB962C8B-B14F-4D97-AF65-F5344CB8AC3E}">
        <p14:creationId xmlns:p14="http://schemas.microsoft.com/office/powerpoint/2010/main" val="432959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890" y="980728"/>
            <a:ext cx="6966541" cy="4325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763688" y="188640"/>
            <a:ext cx="6589199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Запасы и добыча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93891" y="5428674"/>
            <a:ext cx="71287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ыли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годы, когда для оздоровительных процедур тут добывали до 120 тонн грязи. 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10185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553</TotalTime>
  <Words>180</Words>
  <Application>Microsoft Office PowerPoint</Application>
  <PresentationFormat>Экран (4:3)</PresentationFormat>
  <Paragraphs>49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Легкий дым</vt:lpstr>
      <vt:lpstr>Презентация PowerPoint</vt:lpstr>
      <vt:lpstr>Палкина губа </vt:lpstr>
      <vt:lpstr>Расположение </vt:lpstr>
      <vt:lpstr>Морской порт Витино</vt:lpstr>
      <vt:lpstr>Детский оздоровительный лагерь «Гандвиг»</vt:lpstr>
      <vt:lpstr>Памятник природы</vt:lpstr>
      <vt:lpstr>Площадь</vt:lpstr>
      <vt:lpstr>Происхождение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Эльвира</dc:creator>
  <cp:lastModifiedBy>Эльвира</cp:lastModifiedBy>
  <cp:revision>23</cp:revision>
  <dcterms:created xsi:type="dcterms:W3CDTF">2023-02-22T06:59:07Z</dcterms:created>
  <dcterms:modified xsi:type="dcterms:W3CDTF">2023-02-28T21:19:30Z</dcterms:modified>
</cp:coreProperties>
</file>